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115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304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029D2496-B689-5B48-E705-547A6160EA01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781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يعد الأرقام من 1 – 1000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يميز الأرقام ومقاديرها  من  1  - </a:t>
                      </a: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ar-AE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العد من 1 إلى 1000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5C23EE00-4057-942A-076F-C6C7155C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2" t="1168"/>
          <a:stretch/>
        </p:blipFill>
        <p:spPr>
          <a:xfrm>
            <a:off x="3128067" y="2339437"/>
            <a:ext cx="5935866" cy="40192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42BD9A3-383B-7219-8C7D-EF0EA3AAD3B5}"/>
              </a:ext>
            </a:extLst>
          </p:cNvPr>
          <p:cNvSpPr/>
          <p:nvPr/>
        </p:nvSpPr>
        <p:spPr>
          <a:xfrm>
            <a:off x="238575" y="3652735"/>
            <a:ext cx="182123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ورقة عمل / قص و اكمل سلسلة الارقام </a:t>
            </a:r>
            <a:endParaRPr kumimoji="0" lang="en-A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DFE491A3-8D7B-E5D9-A1F5-DE9D1763A36C}"/>
              </a:ext>
            </a:extLst>
          </p:cNvPr>
          <p:cNvSpPr/>
          <p:nvPr/>
        </p:nvSpPr>
        <p:spPr>
          <a:xfrm>
            <a:off x="2059807" y="4059649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8775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Shamsa Khamis Saeed Ali</cp:lastModifiedBy>
  <cp:revision>3</cp:revision>
  <dcterms:created xsi:type="dcterms:W3CDTF">2023-06-19T04:09:44Z</dcterms:created>
  <dcterms:modified xsi:type="dcterms:W3CDTF">2023-09-01T16:50:55Z</dcterms:modified>
</cp:coreProperties>
</file>